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8FA9-8A18-4199-8B20-AC223EB9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 Believe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88AC-05B9-4069-9B33-3CA07809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004441"/>
            <a:ext cx="10820400" cy="2214244"/>
          </a:xfrm>
        </p:spPr>
        <p:txBody>
          <a:bodyPr/>
          <a:lstStyle/>
          <a:p>
            <a:r>
              <a:rPr lang="en-US" dirty="0"/>
              <a:t>Utterly Humbled by Mystery p.269</a:t>
            </a:r>
          </a:p>
          <a:p>
            <a:r>
              <a:rPr lang="en-US" dirty="0"/>
              <a:t> An Optimistic View of the World p.297</a:t>
            </a:r>
          </a:p>
          <a:p>
            <a:r>
              <a:rPr lang="en-US" dirty="0"/>
              <a:t>I will take my Voice back p. 35</a:t>
            </a:r>
          </a:p>
          <a:p>
            <a:r>
              <a:rPr lang="en-US" dirty="0"/>
              <a:t>There is no Blame; There is only Love p. 188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8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6C48-965A-42C4-9ED9-E53ABBD4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825"/>
            <a:ext cx="4372179" cy="1293028"/>
          </a:xfrm>
        </p:spPr>
        <p:txBody>
          <a:bodyPr>
            <a:normAutofit/>
          </a:bodyPr>
          <a:lstStyle/>
          <a:p>
            <a:r>
              <a:rPr lang="en-US" dirty="0"/>
              <a:t>Music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D89AD-8AFA-411B-BFBE-07ED9947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7" y="5013175"/>
            <a:ext cx="2352675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A4850-3245-46F0-A308-67E7D629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87" y="872089"/>
            <a:ext cx="2400300" cy="1714500"/>
          </a:xfrm>
          <a:prstGeom prst="rect">
            <a:avLst/>
          </a:prstGeom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EAA5D73-A8FA-430F-B6EB-91F94268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46" y="3458994"/>
            <a:ext cx="4095257" cy="29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C7F7D-F790-40DD-B284-5CCB7089F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741"/>
            <a:ext cx="3429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ADBC5-19BB-4532-8266-D9AD1B89F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415" y="2265853"/>
            <a:ext cx="1590855" cy="23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4BD1-B06B-4592-AFEF-6E0A3750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958F7-74B5-4E26-AB7D-D806E0BA3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0393"/>
            <a:ext cx="27432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837E5-D8AF-4270-8476-C67556CD2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05" y="2444969"/>
            <a:ext cx="8405647" cy="4202824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8A286D2-D7F5-4172-9DD7-BAC5B351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5" y="2267607"/>
            <a:ext cx="2953207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7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3C3D-D185-4DB8-B5A0-6FF688FB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73254-6133-4E1C-86AF-34767C413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3917731"/>
            <a:ext cx="48768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6479A-C6B4-44BF-8AE4-857BCD2D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548" y="536741"/>
            <a:ext cx="2518213" cy="3041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E1622-D27E-42B8-8311-69A3EC75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93" y="1019833"/>
            <a:ext cx="3689131" cy="2075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1FF56D-2909-4206-8E41-DA178DC9E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255" y="2285033"/>
            <a:ext cx="3647090" cy="44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DB9A-F136-4B88-A10E-57DB86FE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</a:t>
            </a:r>
            <a:r>
              <a:rPr lang="en-US" dirty="0" err="1"/>
              <a:t>HEalth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7C278-469E-401B-BABA-A7291AA3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04" y="363489"/>
            <a:ext cx="2024621" cy="1429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E805E-41EE-4984-B61C-45EE922A9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51" y="78133"/>
            <a:ext cx="2981325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5934B-14FE-4B9A-A3C8-441ABC947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717" y="1886391"/>
            <a:ext cx="2352675" cy="171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7E2C0E-D4BC-499F-A61B-54E8BF650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782" y="3660228"/>
            <a:ext cx="3675217" cy="3197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BEFB15-C134-4E4A-A693-F48B8A931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094396"/>
            <a:ext cx="6096000" cy="47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8174-8A1F-4DF5-85E5-A88EB7CF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Bioinformatics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62943-B9D5-4B64-8C22-B977D4C2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3" y="2635589"/>
            <a:ext cx="4479903" cy="4001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61129-9470-4CBF-BFC7-7F08F00C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58" y="3627382"/>
            <a:ext cx="451485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8E178-F3C1-4C63-BF7A-9C34EB75E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4" y="1564073"/>
            <a:ext cx="1666545" cy="1666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F4803-14F2-45CD-B209-4B8141F61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293" y="857600"/>
            <a:ext cx="3196130" cy="23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9F74F8-1DC9-4F17-9B93-4D08C7B1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46" y="2857628"/>
            <a:ext cx="3885943" cy="3885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235A9-35BD-462B-9B47-C8132DF3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art and jewelry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CAE36-C8C7-4BF2-9404-A35B784A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19076"/>
            <a:ext cx="275272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4E4C-7115-46C7-BEAE-A067C47B1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725" y="5348318"/>
            <a:ext cx="1293028" cy="1293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E8BCA-FCD9-4E48-8F2F-043F3F8A8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34" y="4641096"/>
            <a:ext cx="2000250" cy="2000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A731F7-D8BB-4AB6-B460-1FD1155C8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582" y="4892942"/>
            <a:ext cx="2133600" cy="171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F520FE-3EDA-4EFB-AD8B-60F56A89D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409" y="4463482"/>
            <a:ext cx="2280089" cy="2280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9D4D33-1302-4A33-8E63-935CB7CE5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5833" y="1788608"/>
            <a:ext cx="4880924" cy="28524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530352-0D68-4EBF-BD05-77AA61291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833" y="2274709"/>
            <a:ext cx="2700749" cy="23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4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EED5-DBD6-4084-824C-DE82214B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2" y="964070"/>
            <a:ext cx="9919138" cy="1293028"/>
          </a:xfrm>
        </p:spPr>
        <p:txBody>
          <a:bodyPr/>
          <a:lstStyle/>
          <a:p>
            <a:r>
              <a:rPr lang="en-US" dirty="0"/>
              <a:t>Other Random Jobs I came across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C719-D0ED-41F9-8A46-48360271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42" y="3185556"/>
            <a:ext cx="10820400" cy="321287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Firework designer</a:t>
            </a:r>
          </a:p>
          <a:p>
            <a:r>
              <a:rPr lang="en-US" dirty="0"/>
              <a:t>Space psychologist</a:t>
            </a:r>
          </a:p>
          <a:p>
            <a:r>
              <a:rPr lang="en-US" dirty="0"/>
              <a:t>Sexologist</a:t>
            </a:r>
          </a:p>
          <a:p>
            <a:r>
              <a:rPr lang="en-US" dirty="0"/>
              <a:t>Snake </a:t>
            </a:r>
            <a:r>
              <a:rPr lang="en-US" dirty="0" err="1"/>
              <a:t>milker</a:t>
            </a:r>
            <a:endParaRPr lang="en-US" dirty="0"/>
          </a:p>
          <a:p>
            <a:r>
              <a:rPr lang="en-US" dirty="0" err="1"/>
              <a:t>Scatologist</a:t>
            </a:r>
            <a:r>
              <a:rPr lang="en-US" dirty="0"/>
              <a:t> (a.k.a. turd nerd)</a:t>
            </a:r>
          </a:p>
          <a:p>
            <a:r>
              <a:rPr lang="en-US" dirty="0"/>
              <a:t>Laughter therapist</a:t>
            </a:r>
          </a:p>
          <a:p>
            <a:r>
              <a:rPr lang="en-US" dirty="0"/>
              <a:t>Fermentation scientist (a.k.a. </a:t>
            </a:r>
            <a:r>
              <a:rPr lang="en-US" dirty="0" err="1"/>
              <a:t>zymologist</a:t>
            </a:r>
            <a:r>
              <a:rPr lang="en-US" dirty="0"/>
              <a:t>)</a:t>
            </a:r>
          </a:p>
          <a:p>
            <a:r>
              <a:rPr lang="en-US" dirty="0"/>
              <a:t>Bioethics</a:t>
            </a:r>
          </a:p>
          <a:p>
            <a:r>
              <a:rPr lang="en-US" dirty="0"/>
              <a:t>Biomimicry</a:t>
            </a:r>
          </a:p>
          <a:p>
            <a:r>
              <a:rPr lang="en-US" dirty="0"/>
              <a:t>Nature Photography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CE5A-7037-4EAB-8679-E23502191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 Choices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15F74-94E3-41FE-ABE2-8C97D3581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697" y="4157719"/>
            <a:ext cx="9448800" cy="685800"/>
          </a:xfrm>
        </p:spPr>
        <p:txBody>
          <a:bodyPr/>
          <a:lstStyle/>
          <a:p>
            <a:r>
              <a:rPr lang="en-US" dirty="0"/>
              <a:t>with Biology or Chemistry</a:t>
            </a:r>
          </a:p>
        </p:txBody>
      </p:sp>
    </p:spTree>
    <p:extLst>
      <p:ext uri="{BB962C8B-B14F-4D97-AF65-F5344CB8AC3E}">
        <p14:creationId xmlns:p14="http://schemas.microsoft.com/office/powerpoint/2010/main" val="299648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2D14D-AD60-4B82-B277-480DE3D8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6" y="3905116"/>
            <a:ext cx="4162096" cy="28094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566161-4F6D-4795-96A2-7FA767C19720}"/>
              </a:ext>
            </a:extLst>
          </p:cNvPr>
          <p:cNvSpPr/>
          <p:nvPr/>
        </p:nvSpPr>
        <p:spPr>
          <a:xfrm>
            <a:off x="4615543" y="5853201"/>
            <a:ext cx="721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https://www.inverse.com/article/13371-these-science-consultants-on-movies-help-create-a-believable-fake-reality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17565-6F6A-4A7A-9323-1AFE78E3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16" y="1769416"/>
            <a:ext cx="6289238" cy="35404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00A961B-BA83-4D88-91A2-D3951EFA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486" y="365636"/>
            <a:ext cx="8610600" cy="1293028"/>
          </a:xfrm>
        </p:spPr>
        <p:txBody>
          <a:bodyPr/>
          <a:lstStyle/>
          <a:p>
            <a:r>
              <a:rPr lang="en-US" dirty="0"/>
              <a:t>Science Movie Consultant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7BF10E-B9EB-45DE-911A-6FEBFD451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88" y="1935796"/>
            <a:ext cx="3150054" cy="17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D5D5-A87B-4A58-86F7-6687C28D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10343"/>
            <a:ext cx="5067717" cy="1251857"/>
          </a:xfrm>
        </p:spPr>
        <p:txBody>
          <a:bodyPr/>
          <a:lstStyle/>
          <a:p>
            <a:r>
              <a:rPr lang="en-US" dirty="0"/>
              <a:t>Science Reporter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7FDE-9E76-421C-B196-BC9AE37CF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73" y="2165170"/>
            <a:ext cx="6218256" cy="1691639"/>
          </a:xfrm>
        </p:spPr>
        <p:txBody>
          <a:bodyPr/>
          <a:lstStyle/>
          <a:p>
            <a:r>
              <a:rPr lang="en-US" dirty="0"/>
              <a:t>Newspaper, Radio, TV, Blogs, Press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89655-203A-47ED-ABE9-29EEEC61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86" y="0"/>
            <a:ext cx="506771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C92CED-ACE3-4519-B932-4B5C9C9C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6707"/>
            <a:ext cx="7124286" cy="826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3330E-E786-4454-B739-29F8C9237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58" y="3750773"/>
            <a:ext cx="5497286" cy="28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6892-E1D1-4114-B6A3-52D822D6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Writer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2B579-820E-45B3-8A19-809D1AC6B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486" y="1832256"/>
            <a:ext cx="3755569" cy="488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A3B9B-3DA2-4397-A43A-6AA88715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83" y="4463143"/>
            <a:ext cx="2517648" cy="224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947D6-B3CD-4B40-A3A0-FAA814869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68" y="3042557"/>
            <a:ext cx="3000089" cy="3668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1F83AB-0AF9-4E28-A89A-C01D5A15A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347" y="1100058"/>
            <a:ext cx="3425460" cy="25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7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0937-B8FB-4C3B-8C9E-ED3D9D42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Illustrator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757D2-6192-4C7C-A4D2-11A5D09E0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643" y="3010562"/>
            <a:ext cx="1589503" cy="1665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F74C3-217C-412F-BA34-26DEC1C77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97" y="4931772"/>
            <a:ext cx="2632172" cy="1574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45F4B-A78D-418C-A5DF-22D424C77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838" y="453039"/>
            <a:ext cx="2591431" cy="2228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BE53D-4331-4DDB-978F-06B36B511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925" y="3121317"/>
            <a:ext cx="1421341" cy="1421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0B4958-F70A-4A49-A5B3-A072F4FED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10035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1A6223-B2ED-42C6-9D7C-610237742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570" y="2235366"/>
            <a:ext cx="5547978" cy="42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4253-9EB3-4676-A066-06AD9E62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Microbiologist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2FDA7-FB2E-4136-ABCB-6FDA3E08C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7" y="2984939"/>
            <a:ext cx="4896944" cy="3672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D91EA-CD20-402B-BED9-81762630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07" y="4062078"/>
            <a:ext cx="3799818" cy="2595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80430C-F367-4DC3-8BA2-EA856EF00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461" y="2057401"/>
            <a:ext cx="4611715" cy="25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CC9E-2C1D-4C05-B940-37EA09B9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Microscopy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D6608-DB31-46EB-91EF-5B1522852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" y="3731830"/>
            <a:ext cx="451485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F8245-09B0-4BF1-BA31-DB669A03A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92" y="5121033"/>
            <a:ext cx="3057525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5458A-19CD-4533-B72D-C54B9A5C7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06" y="1756319"/>
            <a:ext cx="6476015" cy="3044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2BCE50-B5F5-449D-92FE-25E0FC22C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6" y="516171"/>
            <a:ext cx="4373617" cy="29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8536-1ED9-46CE-906A-AF40B3F4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Politics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16B25-FBB9-4264-B8DB-83AEBA93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5" y="2428834"/>
            <a:ext cx="6395165" cy="4262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167B0-4D6B-4E28-806C-F10962757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03" y="2716794"/>
            <a:ext cx="3554959" cy="4019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820E81-32EB-4EA9-9BE4-16DD28709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02" y="4742"/>
            <a:ext cx="4381500" cy="2238375"/>
          </a:xfrm>
          <a:prstGeom prst="rect">
            <a:avLst/>
          </a:prstGeom>
        </p:spPr>
      </p:pic>
      <p:pic>
        <p:nvPicPr>
          <p:cNvPr id="2050" name="Picture 2" descr="Image result for wind power">
            <a:extLst>
              <a:ext uri="{FF2B5EF4-FFF2-40B4-BE49-F238E27FC236}">
                <a16:creationId xmlns:a16="http://schemas.microsoft.com/office/drawing/2014/main" id="{3EC0841F-37BD-4FB2-98FE-72336037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64" y="4800600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D3768-C616-4444-80CE-81790059C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16932"/>
            <a:ext cx="30670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988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224</TotalTime>
  <Words>137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This I Believe Readings</vt:lpstr>
      <vt:lpstr>Career Choices</vt:lpstr>
      <vt:lpstr>Science Movie Consultant</vt:lpstr>
      <vt:lpstr>Science Reporter</vt:lpstr>
      <vt:lpstr>Science Writer</vt:lpstr>
      <vt:lpstr>Science Illustrator</vt:lpstr>
      <vt:lpstr>Historical Microbiologist</vt:lpstr>
      <vt:lpstr>Electron Microscopy</vt:lpstr>
      <vt:lpstr>Science and Politics</vt:lpstr>
      <vt:lpstr>Music Therapy</vt:lpstr>
      <vt:lpstr>Histology</vt:lpstr>
      <vt:lpstr>cytology</vt:lpstr>
      <vt:lpstr>Public HEalth</vt:lpstr>
      <vt:lpstr>Bioinformatics</vt:lpstr>
      <vt:lpstr>Science art and jewelry</vt:lpstr>
      <vt:lpstr>Other Random Jobs I came across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Choices</dc:title>
  <dc:creator>Anna Slusarz</dc:creator>
  <cp:lastModifiedBy>Anna Slusarz</cp:lastModifiedBy>
  <cp:revision>16</cp:revision>
  <dcterms:created xsi:type="dcterms:W3CDTF">2020-10-21T17:22:44Z</dcterms:created>
  <dcterms:modified xsi:type="dcterms:W3CDTF">2020-10-21T21:07:19Z</dcterms:modified>
</cp:coreProperties>
</file>